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62" r:id="rId4"/>
    <p:sldId id="259" r:id="rId5"/>
    <p:sldId id="258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2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1280795"/>
            <a:ext cx="10515600" cy="1061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2411095"/>
            <a:ext cx="10515600" cy="3796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3.直播封面图（1920×1080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5435" y="92075"/>
            <a:ext cx="10515600" cy="776605"/>
          </a:xfrm>
        </p:spPr>
        <p:txBody>
          <a:bodyPr/>
          <a:p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10210" y="1200785"/>
            <a:ext cx="11333480" cy="4902200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360" y="177800"/>
            <a:ext cx="11276330" cy="1061085"/>
          </a:xfrm>
        </p:spPr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360" y="1355725"/>
            <a:ext cx="11276330" cy="491807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65375"/>
            <a:ext cx="10515600" cy="1293495"/>
          </a:xfrm>
        </p:spPr>
        <p:txBody>
          <a:bodyPr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THANKS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zM4M2FiYzIxNjllMjkyYTgzZGU2YzY1ZWNlODBiNGYifQ=="/>
  <p:tag name="KSO_WPP_MARK_KEY" val="afd33d08-3f79-4fb7-a560-b5ba53aa46db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演示</Application>
  <PresentationFormat>宽屏</PresentationFormat>
  <Paragraphs>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</dc:creator>
  <cp:lastModifiedBy>唐小喜</cp:lastModifiedBy>
  <cp:revision>24</cp:revision>
  <dcterms:created xsi:type="dcterms:W3CDTF">2021-12-24T13:00:00Z</dcterms:created>
  <dcterms:modified xsi:type="dcterms:W3CDTF">2025-07-14T02:18:28Z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DC8A1CCA43F648518F59FD2C6A0FDE90</vt:lpwstr>
  </property>
  <property fmtid="{D5CDD505-2E9C-101B-9397-08002B2CF9AE}" pid="3" name="KSOProductBuildVer">
    <vt:lpwstr>2052-12.1.0.21915</vt:lpwstr>
  </property>
</Properties>
</file>