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526" r:id="rId2"/>
    <p:sldId id="533" r:id="rId3"/>
    <p:sldId id="532" r:id="rId4"/>
    <p:sldId id="257" r:id="rId5"/>
    <p:sldId id="256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453"/>
    <a:srgbClr val="FB9E13"/>
    <a:srgbClr val="303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4629"/>
  </p:normalViewPr>
  <p:slideViewPr>
    <p:cSldViewPr snapToGrid="0">
      <p:cViewPr varScale="1">
        <p:scale>
          <a:sx n="105" d="100"/>
          <a:sy n="105" d="100"/>
        </p:scale>
        <p:origin x="77" y="11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8DE3A-5D57-45B3-9FA9-AA612389FB3D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D569B-FAF5-4C9D-BC71-A06E70BA53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59" y="842012"/>
            <a:ext cx="6858352" cy="179121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59" y="2702298"/>
            <a:ext cx="6858352" cy="124217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9335" indent="0" algn="ctr">
              <a:buNone/>
              <a:defRPr sz="1200"/>
            </a:lvl4pPr>
            <a:lvl5pPr marL="1372235" indent="0" algn="ctr">
              <a:buNone/>
              <a:defRPr sz="1200"/>
            </a:lvl5pPr>
            <a:lvl6pPr marL="1715135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157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38C-236D-4C7E-935F-5F3A705656F1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A394-1119-4EA0-AAB7-9597FB475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38C-236D-4C7E-935F-5F3A705656F1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A394-1119-4EA0-AAB7-9597FB475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011" y="273922"/>
            <a:ext cx="1971776" cy="43601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82" y="273922"/>
            <a:ext cx="5801023" cy="436012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38C-236D-4C7E-935F-5F3A705656F1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A394-1119-4EA0-AAB7-9597FB475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38C-236D-4C7E-935F-5F3A705656F1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A394-1119-4EA0-AAB7-9597FB475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20" y="1282669"/>
            <a:ext cx="7887104" cy="214016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20" y="3443078"/>
            <a:ext cx="7887104" cy="112546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9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2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15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38C-236D-4C7E-935F-5F3A705656F1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A394-1119-4EA0-AAB7-9597FB475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82" y="1369609"/>
            <a:ext cx="3886400" cy="326443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388" y="1369609"/>
            <a:ext cx="3886400" cy="326443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38C-236D-4C7E-935F-5F3A705656F1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A394-1119-4EA0-AAB7-9597FB475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4" y="273922"/>
            <a:ext cx="7887104" cy="99445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74" y="1261231"/>
            <a:ext cx="3868539" cy="6181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74" y="1879342"/>
            <a:ext cx="3868539" cy="27642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388" y="1261231"/>
            <a:ext cx="3887590" cy="6181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388" y="1879342"/>
            <a:ext cx="3887590" cy="27642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38C-236D-4C7E-935F-5F3A705656F1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A394-1119-4EA0-AAB7-9597FB475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38C-236D-4C7E-935F-5F3A705656F1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A394-1119-4EA0-AAB7-9597FB475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38C-236D-4C7E-935F-5F3A705656F1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A394-1119-4EA0-AAB7-9597FB475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4" y="342998"/>
            <a:ext cx="2949329" cy="120049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590" y="740780"/>
            <a:ext cx="4629388" cy="365626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74" y="1543490"/>
            <a:ext cx="2949329" cy="285950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9335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1570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38C-236D-4C7E-935F-5F3A705656F1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A394-1119-4EA0-AAB7-9597FB475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4" y="342998"/>
            <a:ext cx="2949329" cy="120049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590" y="740780"/>
            <a:ext cx="4629388" cy="365626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9335" indent="0">
              <a:buNone/>
              <a:defRPr sz="1500"/>
            </a:lvl4pPr>
            <a:lvl5pPr marL="1372235" indent="0">
              <a:buNone/>
              <a:defRPr sz="1500"/>
            </a:lvl5pPr>
            <a:lvl6pPr marL="1715135" indent="0">
              <a:buNone/>
              <a:defRPr sz="1500"/>
            </a:lvl6pPr>
            <a:lvl7pPr marL="2058035" indent="0">
              <a:buNone/>
              <a:defRPr sz="1500"/>
            </a:lvl7pPr>
            <a:lvl8pPr marL="2401570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74" y="1543490"/>
            <a:ext cx="2949329" cy="285950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9335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1570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F38C-236D-4C7E-935F-5F3A705656F1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A394-1119-4EA0-AAB7-9597FB475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82" y="273922"/>
            <a:ext cx="7887104" cy="994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48651" y="1343884"/>
            <a:ext cx="7887104" cy="3264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82" y="4768622"/>
            <a:ext cx="2057506" cy="273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FF38C-236D-4C7E-935F-5F3A705656F1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106" y="4768622"/>
            <a:ext cx="3086259" cy="273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282" y="4768622"/>
            <a:ext cx="2057506" cy="273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A394-1119-4EA0-AAB7-9597FB475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15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6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15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16AFBE3-7520-414A-BA0E-63A232F8F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67" y="1513143"/>
            <a:ext cx="5826453" cy="726318"/>
          </a:xfrm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806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143000" y="1575302"/>
            <a:ext cx="6858635" cy="724277"/>
          </a:xfrm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644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24107" y="1747885"/>
            <a:ext cx="4393581" cy="823865"/>
          </a:xfrm>
        </p:spPr>
        <p:txBody>
          <a:bodyPr>
            <a:normAutofit fontScale="90000"/>
          </a:bodyPr>
          <a:lstStyle/>
          <a:p>
            <a:r>
              <a:rPr lang="en-US" altLang="zh-CN" sz="6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62fc787-2549-463a-800b-9e76b6749a1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全屏显示(16:9)</PresentationFormat>
  <Paragraphs>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madeinidea</dc:creator>
  <cp:lastModifiedBy>Kevin.liu</cp:lastModifiedBy>
  <cp:revision>133</cp:revision>
  <dcterms:created xsi:type="dcterms:W3CDTF">2018-12-24T11:55:00Z</dcterms:created>
  <dcterms:modified xsi:type="dcterms:W3CDTF">2021-11-17T05:20:12Z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