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59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rcRect r="54009"/>
          <a:stretch>
            <a:fillRect/>
          </a:stretch>
        </p:blipFill>
        <p:spPr>
          <a:xfrm>
            <a:off x="478155" y="1098709"/>
            <a:ext cx="3436620" cy="612934"/>
          </a:xfrm>
          <a:prstGeom prst="rect">
            <a:avLst/>
          </a:prstGeom>
        </p:spPr>
      </p:pic>
      <p:pic>
        <p:nvPicPr>
          <p:cNvPr id="3" name="图片 2" descr="组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2032159"/>
            <a:ext cx="8598694" cy="1853089"/>
          </a:xfrm>
          <a:prstGeom prst="rect">
            <a:avLst/>
          </a:prstGeom>
        </p:spPr>
      </p:pic>
      <p:pic>
        <p:nvPicPr>
          <p:cNvPr id="6" name="图片 5" descr="时间单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836" y="3944303"/>
            <a:ext cx="4021455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0" y="-7620"/>
            <a:ext cx="9144000" cy="849630"/>
            <a:chOff x="0" y="0"/>
            <a:chExt cx="19200" cy="1784"/>
          </a:xfrm>
        </p:grpSpPr>
        <p:pic>
          <p:nvPicPr>
            <p:cNvPr id="2" name="图片 1" descr="第十二届江西省心血管病高峰论坛-背景222222222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9200" cy="1784"/>
            </a:xfrm>
            <a:prstGeom prst="rect">
              <a:avLst/>
            </a:prstGeom>
          </p:spPr>
        </p:pic>
        <p:pic>
          <p:nvPicPr>
            <p:cNvPr id="4" name="图片 3" descr="logo"/>
            <p:cNvPicPr>
              <a:picLocks noChangeAspect="1"/>
            </p:cNvPicPr>
            <p:nvPr/>
          </p:nvPicPr>
          <p:blipFill>
            <a:blip r:embed="rId2"/>
            <a:srcRect r="54009"/>
            <a:stretch>
              <a:fillRect/>
            </a:stretch>
          </p:blipFill>
          <p:spPr>
            <a:xfrm>
              <a:off x="820" y="305"/>
              <a:ext cx="6561" cy="1166"/>
            </a:xfrm>
            <a:prstGeom prst="rect">
              <a:avLst/>
            </a:prstGeom>
          </p:spPr>
        </p:pic>
      </p:grpSp>
      <p:pic>
        <p:nvPicPr>
          <p:cNvPr id="5" name="图片 4" descr="组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264" y="40164"/>
            <a:ext cx="3478054" cy="7496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5294" y="2621756"/>
            <a:ext cx="8441531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50" b="1">
                <a:latin typeface="微软雅黑" panose="020B0503020204020204" charset="-122"/>
                <a:ea typeface="微软雅黑" panose="020B0503020204020204" charset="-122"/>
              </a:rPr>
              <a:t>肺血管疾病诊断与治疗新进展学习班</a:t>
            </a:r>
            <a:endParaRPr lang="en-US" altLang="zh-CN" sz="405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294" y="3972401"/>
            <a:ext cx="84415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0" y="0"/>
            <a:ext cx="9144000" cy="849630"/>
            <a:chOff x="0" y="0"/>
            <a:chExt cx="19200" cy="1784"/>
          </a:xfrm>
        </p:grpSpPr>
        <p:pic>
          <p:nvPicPr>
            <p:cNvPr id="14" name="图片 13" descr="第十二届江西省心血管病高峰论坛-背景222222222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9200" cy="1784"/>
            </a:xfrm>
            <a:prstGeom prst="rect">
              <a:avLst/>
            </a:prstGeom>
          </p:spPr>
        </p:pic>
        <p:pic>
          <p:nvPicPr>
            <p:cNvPr id="16" name="图片 15" descr="logo"/>
            <p:cNvPicPr>
              <a:picLocks noChangeAspect="1"/>
            </p:cNvPicPr>
            <p:nvPr/>
          </p:nvPicPr>
          <p:blipFill>
            <a:blip r:embed="rId2"/>
            <a:srcRect r="54009"/>
            <a:stretch>
              <a:fillRect/>
            </a:stretch>
          </p:blipFill>
          <p:spPr>
            <a:xfrm>
              <a:off x="820" y="305"/>
              <a:ext cx="6561" cy="1166"/>
            </a:xfrm>
            <a:prstGeom prst="rect">
              <a:avLst/>
            </a:prstGeom>
          </p:spPr>
        </p:pic>
      </p:grpSp>
      <p:pic>
        <p:nvPicPr>
          <p:cNvPr id="18" name="图片 17" descr="组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264" y="50324"/>
            <a:ext cx="3478054" cy="74961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735806" y="2349183"/>
            <a:ext cx="1832134" cy="237458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9" name="文本框 8"/>
          <p:cNvSpPr txBox="1"/>
          <p:nvPr/>
        </p:nvSpPr>
        <p:spPr>
          <a:xfrm>
            <a:off x="258604" y="1844834"/>
            <a:ext cx="278034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会</a:t>
            </a:r>
            <a:r>
              <a:rPr lang="en-US" altLang="zh-CN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议</a:t>
            </a:r>
            <a:r>
              <a:rPr lang="en-US" altLang="zh-CN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讲</a:t>
            </a:r>
            <a:r>
              <a:rPr lang="en-US" altLang="zh-CN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者</a:t>
            </a:r>
            <a:endParaRPr lang="zh-CN" altLang="en-US" sz="21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38951" y="2289175"/>
            <a:ext cx="315563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sz="30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教授</a:t>
            </a:r>
            <a:endParaRPr lang="zh-CN" altLang="en-US" sz="2400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38951" y="2799239"/>
            <a:ext cx="453247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sz="135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医院</a:t>
            </a:r>
            <a:endParaRPr lang="zh-CN" altLang="en-US" sz="1350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35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</a:t>
            </a:r>
            <a:r>
              <a:rPr lang="zh-CN" altLang="en-US" sz="135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科</a:t>
            </a:r>
            <a:endParaRPr lang="zh-CN" altLang="en-US" sz="1350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38951" y="3256439"/>
            <a:ext cx="5908358" cy="1649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45294" y="2621756"/>
            <a:ext cx="8441531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50" b="1">
                <a:latin typeface="微软雅黑" panose="020B0503020204020204" charset="-122"/>
                <a:ea typeface="微软雅黑" panose="020B0503020204020204" charset="-122"/>
              </a:rPr>
              <a:t>肺血管疾病诊断与治疗新进展学习班</a:t>
            </a:r>
            <a:endParaRPr lang="en-US" altLang="zh-CN" sz="405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5294" y="3972401"/>
            <a:ext cx="84415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0"/>
            <a:ext cx="9144000" cy="849630"/>
            <a:chOff x="0" y="0"/>
            <a:chExt cx="19200" cy="1784"/>
          </a:xfrm>
        </p:grpSpPr>
        <p:pic>
          <p:nvPicPr>
            <p:cNvPr id="5" name="图片 4" descr="第十二届江西省心血管病高峰论坛-背景222222222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1784"/>
            </a:xfrm>
            <a:prstGeom prst="rect">
              <a:avLst/>
            </a:prstGeom>
          </p:spPr>
        </p:pic>
        <p:pic>
          <p:nvPicPr>
            <p:cNvPr id="7" name="图片 6" descr="logo"/>
            <p:cNvPicPr>
              <a:picLocks noChangeAspect="1"/>
            </p:cNvPicPr>
            <p:nvPr/>
          </p:nvPicPr>
          <p:blipFill>
            <a:blip r:embed="rId3"/>
            <a:srcRect r="54009"/>
            <a:stretch>
              <a:fillRect/>
            </a:stretch>
          </p:blipFill>
          <p:spPr>
            <a:xfrm>
              <a:off x="820" y="305"/>
              <a:ext cx="6561" cy="1166"/>
            </a:xfrm>
            <a:prstGeom prst="rect">
              <a:avLst/>
            </a:prstGeom>
          </p:spPr>
        </p:pic>
      </p:grpSp>
      <p:pic>
        <p:nvPicPr>
          <p:cNvPr id="15" name="图片 14" descr="组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264" y="47784"/>
            <a:ext cx="3478054" cy="7496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735806" y="2349183"/>
            <a:ext cx="1832134" cy="237458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258604" y="1844834"/>
            <a:ext cx="278034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会</a:t>
            </a:r>
            <a:r>
              <a:rPr lang="en-US" altLang="zh-CN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议</a:t>
            </a:r>
            <a:r>
              <a:rPr lang="en-US" altLang="zh-CN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讲</a:t>
            </a:r>
            <a:r>
              <a:rPr lang="en-US" altLang="zh-CN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1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者</a:t>
            </a:r>
            <a:endParaRPr lang="zh-CN" altLang="en-US" sz="21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38951" y="2289175"/>
            <a:ext cx="315563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sz="30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教授</a:t>
            </a:r>
            <a:endParaRPr lang="zh-CN" altLang="en-US" sz="2400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38951" y="2799239"/>
            <a:ext cx="453247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sz="135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医院</a:t>
            </a:r>
            <a:endParaRPr lang="zh-CN" altLang="en-US" sz="1350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35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</a:t>
            </a:r>
            <a:r>
              <a:rPr lang="zh-CN" altLang="en-US" sz="135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科</a:t>
            </a:r>
            <a:endParaRPr lang="zh-CN" altLang="en-US" sz="1350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38951" y="3256439"/>
            <a:ext cx="5908358" cy="1649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0"/>
            <a:ext cx="9144000" cy="849630"/>
            <a:chOff x="0" y="0"/>
            <a:chExt cx="19200" cy="1784"/>
          </a:xfrm>
        </p:grpSpPr>
        <p:pic>
          <p:nvPicPr>
            <p:cNvPr id="19" name="图片 18" descr="第十二届江西省心血管病高峰论坛-背景222222222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1784"/>
            </a:xfrm>
            <a:prstGeom prst="rect">
              <a:avLst/>
            </a:prstGeom>
          </p:spPr>
        </p:pic>
        <p:pic>
          <p:nvPicPr>
            <p:cNvPr id="21" name="图片 20" descr="logo"/>
            <p:cNvPicPr>
              <a:picLocks noChangeAspect="1"/>
            </p:cNvPicPr>
            <p:nvPr/>
          </p:nvPicPr>
          <p:blipFill>
            <a:blip r:embed="rId3"/>
            <a:srcRect r="54009"/>
            <a:stretch>
              <a:fillRect/>
            </a:stretch>
          </p:blipFill>
          <p:spPr>
            <a:xfrm>
              <a:off x="820" y="305"/>
              <a:ext cx="6561" cy="1166"/>
            </a:xfrm>
            <a:prstGeom prst="rect">
              <a:avLst/>
            </a:prstGeom>
          </p:spPr>
        </p:pic>
      </p:grpSp>
      <p:pic>
        <p:nvPicPr>
          <p:cNvPr id="23" name="图片 22" descr="组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6264" y="50324"/>
            <a:ext cx="3478054" cy="7496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rcRect r="54009"/>
          <a:stretch>
            <a:fillRect/>
          </a:stretch>
        </p:blipFill>
        <p:spPr>
          <a:xfrm>
            <a:off x="424815" y="1056799"/>
            <a:ext cx="3829050" cy="6800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45294" y="2575084"/>
            <a:ext cx="8441531" cy="1083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5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肺血管疾病诊断与治疗新进展学习班</a:t>
            </a:r>
            <a:endParaRPr lang="en-US" altLang="zh-CN" sz="405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5294" y="3925729"/>
            <a:ext cx="84415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 descr="组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998" y="1007269"/>
            <a:ext cx="3639503" cy="7843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rcRect r="54009"/>
          <a:stretch>
            <a:fillRect/>
          </a:stretch>
        </p:blipFill>
        <p:spPr>
          <a:xfrm>
            <a:off x="424815" y="1056799"/>
            <a:ext cx="3829050" cy="68008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915829" y="2584133"/>
            <a:ext cx="1832134" cy="23745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5" name="文本框 4"/>
          <p:cNvSpPr txBox="1"/>
          <p:nvPr/>
        </p:nvSpPr>
        <p:spPr>
          <a:xfrm>
            <a:off x="411956" y="2093119"/>
            <a:ext cx="278034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1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会</a:t>
            </a:r>
            <a:r>
              <a:rPr lang="en-US" altLang="zh-CN" sz="21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 </a:t>
            </a:r>
            <a:r>
              <a:rPr lang="zh-CN" altLang="en-US" sz="21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议</a:t>
            </a:r>
            <a:r>
              <a:rPr lang="en-US" altLang="zh-CN" sz="21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 </a:t>
            </a:r>
            <a:r>
              <a:rPr lang="zh-CN" altLang="en-US" sz="21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讲</a:t>
            </a:r>
            <a:r>
              <a:rPr lang="en-US" altLang="zh-CN" sz="21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 </a:t>
            </a:r>
            <a:r>
              <a:rPr lang="zh-CN" altLang="en-US" sz="21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者</a:t>
            </a:r>
            <a:endParaRPr lang="zh-CN" altLang="en-US" sz="2100" b="1"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scaled="1"/>
              </a:gra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92304" y="2464118"/>
            <a:ext cx="3155633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sz="3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教授</a:t>
            </a:r>
            <a:endParaRPr lang="zh-CN" altLang="en-US" sz="24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92304" y="2974181"/>
            <a:ext cx="4532471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35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sz="135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医院</a:t>
            </a:r>
            <a:endParaRPr lang="zh-CN" altLang="en-US" sz="135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135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</a:t>
            </a:r>
            <a:r>
              <a:rPr lang="zh-CN" altLang="en-US" sz="135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科</a:t>
            </a:r>
            <a:endParaRPr lang="zh-CN" altLang="en-US" sz="135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92304" y="3431381"/>
            <a:ext cx="5908358" cy="1649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135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sz="135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3" name="图片 22" descr="组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998" y="1007269"/>
            <a:ext cx="3639503" cy="7843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WPS 演示</Application>
  <PresentationFormat>宽屏</PresentationFormat>
  <Paragraphs>54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Times New Roman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严道医声</cp:lastModifiedBy>
  <cp:revision>7</cp:revision>
  <dcterms:created xsi:type="dcterms:W3CDTF">2021-11-18T07:56:00Z</dcterms:created>
  <dcterms:modified xsi:type="dcterms:W3CDTF">2021-12-01T04:54:00Z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FA870959F4454B81A01D0F28E8781543</vt:lpwstr>
  </property>
  <property fmtid="{D5CDD505-2E9C-101B-9397-08002B2CF9AE}" pid="3" name="KSOProductBuildVer">
    <vt:lpwstr>2052-11.1.0.11115</vt:lpwstr>
  </property>
</Properties>
</file>