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59" r:id="rId6"/>
    <p:sldId id="262" r:id="rId7"/>
    <p:sldId id="257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rcRect r="54009"/>
          <a:stretch>
            <a:fillRect/>
          </a:stretch>
        </p:blipFill>
        <p:spPr>
          <a:xfrm>
            <a:off x="637540" y="321945"/>
            <a:ext cx="4582160" cy="817245"/>
          </a:xfrm>
          <a:prstGeom prst="rect">
            <a:avLst/>
          </a:prstGeom>
        </p:spPr>
      </p:pic>
      <p:pic>
        <p:nvPicPr>
          <p:cNvPr id="3" name="图片 2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50" y="1566545"/>
            <a:ext cx="11464925" cy="2470785"/>
          </a:xfrm>
          <a:prstGeom prst="rect">
            <a:avLst/>
          </a:prstGeom>
        </p:spPr>
      </p:pic>
      <p:pic>
        <p:nvPicPr>
          <p:cNvPr id="6" name="图片 5" descr="时间单位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1115" y="4116070"/>
            <a:ext cx="5361940" cy="1026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593725" y="2693035"/>
            <a:ext cx="1125537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</a:rPr>
              <a:t>肺血管疾病诊断与治疗新进展学习班</a:t>
            </a:r>
            <a:endParaRPr lang="en-US" altLang="zh-CN" sz="5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725" y="4493895"/>
            <a:ext cx="11255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0"/>
            <a:ext cx="12192000" cy="1132840"/>
            <a:chOff x="0" y="0"/>
            <a:chExt cx="19200" cy="1784"/>
          </a:xfrm>
        </p:grpSpPr>
        <p:pic>
          <p:nvPicPr>
            <p:cNvPr id="2" name="图片 1" descr="第十二届江西省心血管病高峰论坛-背景222222222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4" name="图片 3" descr="logo"/>
            <p:cNvPicPr>
              <a:picLocks noChangeAspect="1"/>
            </p:cNvPicPr>
            <p:nvPr/>
          </p:nvPicPr>
          <p:blipFill>
            <a:blip r:embed="rId2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5" name="图片 4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25" y="93345"/>
            <a:ext cx="4637405" cy="9994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998855" y="2444750"/>
            <a:ext cx="2442845" cy="316611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2585" y="1772285"/>
            <a:ext cx="3707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会</a:t>
            </a:r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议</a:t>
            </a:r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讲</a:t>
            </a:r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者</a:t>
            </a:r>
            <a:endParaRPr lang="zh-CN" altLang="en-US" sz="28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9715" y="2364740"/>
            <a:ext cx="4207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4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教授</a:t>
            </a:r>
            <a:endParaRPr lang="zh-CN" altLang="en-US" sz="320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9715" y="3044825"/>
            <a:ext cx="604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医院</a:t>
            </a:r>
            <a:endParaRPr lang="zh-CN" altLang="en-US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</a:t>
            </a:r>
            <a:r>
              <a:rPr lang="zh-CN" altLang="en-US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科</a:t>
            </a:r>
            <a:endParaRPr lang="zh-CN" altLang="en-US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9715" y="3654425"/>
            <a:ext cx="78778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1132840"/>
            <a:chOff x="0" y="0"/>
            <a:chExt cx="19200" cy="1784"/>
          </a:xfrm>
        </p:grpSpPr>
        <p:pic>
          <p:nvPicPr>
            <p:cNvPr id="14" name="图片 13" descr="第十二届江西省心血管病高峰论坛-背景22222222222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16" name="图片 15" descr="logo"/>
            <p:cNvPicPr>
              <a:picLocks noChangeAspect="1"/>
            </p:cNvPicPr>
            <p:nvPr/>
          </p:nvPicPr>
          <p:blipFill>
            <a:blip r:embed="rId2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18" name="图片 17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3925" y="93345"/>
            <a:ext cx="4637405" cy="9994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593725" y="2352675"/>
            <a:ext cx="1125537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>
                <a:latin typeface="微软雅黑" panose="020B0503020204020204" charset="-122"/>
                <a:ea typeface="微软雅黑" panose="020B0503020204020204" charset="-122"/>
              </a:rPr>
              <a:t>肺血管疾病诊断与治疗新进展学习班</a:t>
            </a:r>
            <a:endParaRPr lang="en-US" altLang="zh-CN" sz="5400" b="1"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3200" b="1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725" y="4153535"/>
            <a:ext cx="11255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0" y="8890"/>
            <a:ext cx="12192000" cy="1132840"/>
            <a:chOff x="0" y="0"/>
            <a:chExt cx="19200" cy="1784"/>
          </a:xfrm>
        </p:grpSpPr>
        <p:pic>
          <p:nvPicPr>
            <p:cNvPr id="8" name="图片 7" descr="第十二届江西省心血管病高峰论坛-背景222222222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820" y="305"/>
              <a:ext cx="6561" cy="1187"/>
              <a:chOff x="722" y="338"/>
              <a:chExt cx="7216" cy="1310"/>
            </a:xfrm>
          </p:grpSpPr>
          <p:pic>
            <p:nvPicPr>
              <p:cNvPr id="3" name="图片 2" descr="logo"/>
              <p:cNvPicPr>
                <a:picLocks noChangeAspect="1"/>
              </p:cNvPicPr>
              <p:nvPr/>
            </p:nvPicPr>
            <p:blipFill>
              <a:blip r:embed="rId3"/>
              <a:srcRect r="54009"/>
              <a:stretch>
                <a:fillRect/>
              </a:stretch>
            </p:blipFill>
            <p:spPr>
              <a:xfrm>
                <a:off x="722" y="338"/>
                <a:ext cx="7216" cy="1287"/>
              </a:xfrm>
              <a:prstGeom prst="rect">
                <a:avLst/>
              </a:prstGeom>
            </p:spPr>
          </p:pic>
          <p:pic>
            <p:nvPicPr>
              <p:cNvPr id="11" name="图片 10" descr="logo"/>
              <p:cNvPicPr>
                <a:picLocks noChangeAspect="1"/>
              </p:cNvPicPr>
              <p:nvPr/>
            </p:nvPicPr>
            <p:blipFill>
              <a:blip r:embed="rId3"/>
              <a:srcRect l="69375"/>
              <a:stretch>
                <a:fillRect/>
              </a:stretch>
            </p:blipFill>
            <p:spPr>
              <a:xfrm>
                <a:off x="2227" y="501"/>
                <a:ext cx="4281" cy="1147"/>
              </a:xfrm>
              <a:prstGeom prst="rect">
                <a:avLst/>
              </a:prstGeom>
            </p:spPr>
          </p:pic>
        </p:grpSp>
      </p:grpSp>
      <p:grpSp>
        <p:nvGrpSpPr>
          <p:cNvPr id="4" name="组合 3"/>
          <p:cNvGrpSpPr/>
          <p:nvPr/>
        </p:nvGrpSpPr>
        <p:grpSpPr>
          <a:xfrm>
            <a:off x="0" y="0"/>
            <a:ext cx="12192000" cy="1132840"/>
            <a:chOff x="0" y="0"/>
            <a:chExt cx="19200" cy="1784"/>
          </a:xfrm>
        </p:grpSpPr>
        <p:pic>
          <p:nvPicPr>
            <p:cNvPr id="5" name="图片 4" descr="第十二届江西省心血管病高峰论坛-背景222222222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7" name="图片 6" descr="logo"/>
            <p:cNvPicPr>
              <a:picLocks noChangeAspect="1"/>
            </p:cNvPicPr>
            <p:nvPr/>
          </p:nvPicPr>
          <p:blipFill>
            <a:blip r:embed="rId3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15" name="图片 14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25" y="93345"/>
            <a:ext cx="4637405" cy="9994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圆角矩形 1"/>
          <p:cNvSpPr/>
          <p:nvPr/>
        </p:nvSpPr>
        <p:spPr>
          <a:xfrm>
            <a:off x="998855" y="2444750"/>
            <a:ext cx="2442845" cy="316611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62585" y="1772285"/>
            <a:ext cx="3707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会</a:t>
            </a:r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议</a:t>
            </a:r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讲</a:t>
            </a:r>
            <a:r>
              <a:rPr lang="en-US" altLang="zh-CN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 </a:t>
            </a:r>
            <a:r>
              <a:rPr lang="zh-CN" altLang="en-US" sz="2800" b="1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者</a:t>
            </a:r>
            <a:endParaRPr lang="zh-CN" altLang="en-US" sz="2800" b="1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69715" y="2364740"/>
            <a:ext cx="4207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40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教授</a:t>
            </a:r>
            <a:endParaRPr lang="zh-CN" altLang="en-US" sz="3200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9715" y="3044825"/>
            <a:ext cx="604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医院</a:t>
            </a:r>
            <a:endParaRPr lang="zh-CN" altLang="en-US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</a:t>
            </a:r>
            <a:r>
              <a:rPr lang="zh-CN" altLang="en-US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科</a:t>
            </a:r>
            <a:endParaRPr lang="zh-CN" altLang="en-US" b="1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69715" y="3654425"/>
            <a:ext cx="78778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8890"/>
            <a:ext cx="12192000" cy="1132840"/>
            <a:chOff x="0" y="0"/>
            <a:chExt cx="19200" cy="1784"/>
          </a:xfrm>
        </p:grpSpPr>
        <p:pic>
          <p:nvPicPr>
            <p:cNvPr id="14" name="图片 13" descr="第十二届江西省心血管病高峰论坛-背景222222222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820" y="305"/>
              <a:ext cx="6561" cy="1187"/>
              <a:chOff x="722" y="338"/>
              <a:chExt cx="7216" cy="1310"/>
            </a:xfrm>
          </p:grpSpPr>
          <p:pic>
            <p:nvPicPr>
              <p:cNvPr id="16" name="图片 15" descr="logo"/>
              <p:cNvPicPr>
                <a:picLocks noChangeAspect="1"/>
              </p:cNvPicPr>
              <p:nvPr/>
            </p:nvPicPr>
            <p:blipFill>
              <a:blip r:embed="rId3"/>
              <a:srcRect r="54009"/>
              <a:stretch>
                <a:fillRect/>
              </a:stretch>
            </p:blipFill>
            <p:spPr>
              <a:xfrm>
                <a:off x="722" y="338"/>
                <a:ext cx="7216" cy="1287"/>
              </a:xfrm>
              <a:prstGeom prst="rect">
                <a:avLst/>
              </a:prstGeom>
            </p:spPr>
          </p:pic>
          <p:pic>
            <p:nvPicPr>
              <p:cNvPr id="17" name="图片 16" descr="logo"/>
              <p:cNvPicPr>
                <a:picLocks noChangeAspect="1"/>
              </p:cNvPicPr>
              <p:nvPr/>
            </p:nvPicPr>
            <p:blipFill>
              <a:blip r:embed="rId3"/>
              <a:srcRect l="69375"/>
              <a:stretch>
                <a:fillRect/>
              </a:stretch>
            </p:blipFill>
            <p:spPr>
              <a:xfrm>
                <a:off x="2227" y="501"/>
                <a:ext cx="4281" cy="1147"/>
              </a:xfrm>
              <a:prstGeom prst="rect">
                <a:avLst/>
              </a:prstGeom>
            </p:spPr>
          </p:pic>
        </p:grpSp>
      </p:grpSp>
      <p:grpSp>
        <p:nvGrpSpPr>
          <p:cNvPr id="18" name="组合 17"/>
          <p:cNvGrpSpPr/>
          <p:nvPr/>
        </p:nvGrpSpPr>
        <p:grpSpPr>
          <a:xfrm>
            <a:off x="0" y="0"/>
            <a:ext cx="12192000" cy="1132840"/>
            <a:chOff x="0" y="0"/>
            <a:chExt cx="19200" cy="1784"/>
          </a:xfrm>
        </p:grpSpPr>
        <p:pic>
          <p:nvPicPr>
            <p:cNvPr id="19" name="图片 18" descr="第十二届江西省心血管病高峰论坛-背景2222222222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1784"/>
            </a:xfrm>
            <a:prstGeom prst="rect">
              <a:avLst/>
            </a:prstGeom>
          </p:spPr>
        </p:pic>
        <p:pic>
          <p:nvPicPr>
            <p:cNvPr id="21" name="图片 20" descr="logo"/>
            <p:cNvPicPr>
              <a:picLocks noChangeAspect="1"/>
            </p:cNvPicPr>
            <p:nvPr/>
          </p:nvPicPr>
          <p:blipFill>
            <a:blip r:embed="rId3"/>
            <a:srcRect r="54009"/>
            <a:stretch>
              <a:fillRect/>
            </a:stretch>
          </p:blipFill>
          <p:spPr>
            <a:xfrm>
              <a:off x="820" y="305"/>
              <a:ext cx="6561" cy="1166"/>
            </a:xfrm>
            <a:prstGeom prst="rect">
              <a:avLst/>
            </a:prstGeom>
          </p:spPr>
        </p:pic>
      </p:grpSp>
      <p:pic>
        <p:nvPicPr>
          <p:cNvPr id="23" name="图片 22" descr="组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3925" y="93345"/>
            <a:ext cx="4637405" cy="9994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rcRect r="54009"/>
          <a:stretch>
            <a:fillRect/>
          </a:stretch>
        </p:blipFill>
        <p:spPr>
          <a:xfrm>
            <a:off x="566420" y="266065"/>
            <a:ext cx="5105400" cy="9067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93725" y="2290445"/>
            <a:ext cx="11255375" cy="1414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肺血管疾病诊断与治疗新进展学习班</a:t>
            </a:r>
            <a:endParaRPr lang="en-US" altLang="zh-CN" sz="54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725" y="4091305"/>
            <a:ext cx="112553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国家级继续教育项目编号【2021-03-01-078 (国) 】</a:t>
            </a:r>
            <a:endParaRPr lang="en-US" alt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3" name="图片 22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330" y="200025"/>
            <a:ext cx="4852670" cy="1045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logo"/>
          <p:cNvPicPr>
            <a:picLocks noChangeAspect="1"/>
          </p:cNvPicPr>
          <p:nvPr/>
        </p:nvPicPr>
        <p:blipFill>
          <a:blip r:embed="rId2"/>
          <a:srcRect r="54009"/>
          <a:stretch>
            <a:fillRect/>
          </a:stretch>
        </p:blipFill>
        <p:spPr>
          <a:xfrm>
            <a:off x="566420" y="266065"/>
            <a:ext cx="5105400" cy="90678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221105" y="2302510"/>
            <a:ext cx="2442845" cy="31661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49275" y="1647825"/>
            <a:ext cx="3707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会</a:t>
            </a:r>
            <a:r>
              <a:rPr lang="en-US" altLang="zh-CN" sz="28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 </a:t>
            </a:r>
            <a:r>
              <a:rPr lang="zh-CN" altLang="en-US" sz="28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议</a:t>
            </a:r>
            <a:r>
              <a:rPr lang="en-US" altLang="zh-CN" sz="28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 </a:t>
            </a:r>
            <a:r>
              <a:rPr lang="zh-CN" altLang="en-US" sz="28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讲</a:t>
            </a:r>
            <a:r>
              <a:rPr lang="en-US" altLang="zh-CN" sz="28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 </a:t>
            </a:r>
            <a:r>
              <a:rPr lang="zh-CN" altLang="en-US" sz="2800" b="1">
                <a:gradFill>
                  <a:gsLst>
                    <a:gs pos="3896">
                      <a:srgbClr val="F2E6CD"/>
                    </a:gs>
                    <a:gs pos="97000">
                      <a:srgbClr val="E3B84B"/>
                    </a:gs>
                  </a:gsLst>
                  <a:lin scaled="1"/>
                </a:gradFill>
              </a:rPr>
              <a:t>者</a:t>
            </a:r>
            <a:endParaRPr lang="zh-CN" altLang="en-US" sz="2800" b="1">
              <a:gradFill>
                <a:gsLst>
                  <a:gs pos="3896">
                    <a:srgbClr val="F2E6CD"/>
                  </a:gs>
                  <a:gs pos="97000">
                    <a:srgbClr val="E3B84B"/>
                  </a:gs>
                </a:gsLst>
                <a:lin scaled="1"/>
              </a:gra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56405" y="2142490"/>
            <a:ext cx="42075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sz="40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3200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教授</a:t>
            </a:r>
            <a:endParaRPr lang="zh-CN" altLang="en-US" sz="3200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256405" y="2822575"/>
            <a:ext cx="60432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**********</a:t>
            </a: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医院</a:t>
            </a:r>
            <a:endParaRPr lang="zh-CN" altLang="en-US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r>
              <a:rPr lang="en-US" altLang="zh-CN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*********</a:t>
            </a:r>
            <a:r>
              <a:rPr lang="zh-CN" altLang="en-US" b="1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科</a:t>
            </a:r>
            <a:endParaRPr lang="zh-CN" altLang="en-US" b="1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56405" y="3432175"/>
            <a:ext cx="787781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· **********************</a:t>
            </a:r>
            <a:endParaRPr lang="en-US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3" name="图片 22" descr="组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330" y="200025"/>
            <a:ext cx="4852670" cy="1045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726</Words>
  <Application>WPS 演示</Application>
  <PresentationFormat>宽屏</PresentationFormat>
  <Paragraphs>54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Times New Roman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严道医声</cp:lastModifiedBy>
  <cp:revision>6</cp:revision>
  <dcterms:created xsi:type="dcterms:W3CDTF">2021-11-18T07:56:00Z</dcterms:created>
  <dcterms:modified xsi:type="dcterms:W3CDTF">2021-12-01T04:48:31Z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A658DA13D6A546F18BD4A90B3981A1C8</vt:lpwstr>
  </property>
  <property fmtid="{D5CDD505-2E9C-101B-9397-08002B2CF9AE}" pid="3" name="KSOProductBuildVer">
    <vt:lpwstr>2052-11.1.0.11115</vt:lpwstr>
  </property>
</Properties>
</file>