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5"/>
  </p:handoutMasterIdLst>
  <p:sldIdLst>
    <p:sldId id="256" r:id="rId3"/>
    <p:sldId id="258" r:id="rId4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54" d="100"/>
          <a:sy n="154" d="100"/>
        </p:scale>
        <p:origin x="-38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F27060-217B-492F-B71A-C123037A347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en-US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1"/>
          <p:cNvSpPr txBox="1"/>
          <p:nvPr/>
        </p:nvSpPr>
        <p:spPr bwMode="auto">
          <a:xfrm>
            <a:off x="555625" y="1657350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THANKS</a:t>
            </a:r>
            <a:endParaRPr kumimoji="0" lang="en-US" altLang="zh-CN" sz="5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363" name="副标题 2"/>
          <p:cNvSpPr txBox="1"/>
          <p:nvPr/>
        </p:nvSpPr>
        <p:spPr>
          <a:xfrm>
            <a:off x="1401763" y="3014663"/>
            <a:ext cx="6384925" cy="266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/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Nana</cp:lastModifiedBy>
  <cp:revision>9</cp:revision>
  <dcterms:created xsi:type="dcterms:W3CDTF">2020-11-30T07:22:26Z</dcterms:created>
  <dcterms:modified xsi:type="dcterms:W3CDTF">2021-12-07T10:33:21Z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6E11EE454946411C9B6442DC7D3E94CA</vt:lpwstr>
  </property>
  <property fmtid="{D5CDD505-2E9C-101B-9397-08002B2CF9AE}" pid="4" name="KSOProductBuildVer">
    <vt:lpwstr>2052-11.1.0.11115</vt:lpwstr>
  </property>
</Properties>
</file>