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1BC"/>
    <a:srgbClr val="0611A1"/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4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121410" y="1550035"/>
            <a:ext cx="2232000" cy="30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3811905" y="1550035"/>
            <a:ext cx="0" cy="374459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540250" y="1694180"/>
            <a:ext cx="5133975" cy="1296670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38593" y="4721860"/>
            <a:ext cx="13976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专家姓名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62735" y="2810510"/>
            <a:ext cx="13398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专家照片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259580" y="1550035"/>
            <a:ext cx="6759575" cy="37445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6289675" y="3245485"/>
            <a:ext cx="23298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专家简介</a:t>
            </a:r>
            <a:endParaRPr 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字体：微软雅黑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字号：</a:t>
            </a:r>
            <a:r>
              <a:rPr lang="en-US" altLang="zh-CN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</a:t>
            </a: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字数：</a:t>
            </a:r>
            <a:r>
              <a:rPr lang="en-US" altLang="zh-CN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</a:t>
            </a: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字以内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MjA0NWMyOTc3ZjAzZWU4NmYyNGYyMzIxN2FkZmFjMT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WPS 演示</Application>
  <PresentationFormat>宽屏</PresentationFormat>
  <Paragraphs>14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Sunny</cp:lastModifiedBy>
  <cp:revision>174</cp:revision>
  <dcterms:created xsi:type="dcterms:W3CDTF">2019-06-19T02:08:00Z</dcterms:created>
  <dcterms:modified xsi:type="dcterms:W3CDTF">2022-05-07T02:13:43Z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C7A76A9D7DB44279A01295D3E5FB0A28</vt:lpwstr>
  </property>
</Properties>
</file>