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555115"/>
            <a:ext cx="3924776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165" y="121920"/>
            <a:ext cx="762635" cy="762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COMMONDATA" val="eyJoZGlkIjoiMzNiNTU1ZjdiN2FhMDA2MGY4YWU4YjExNWU2OTQxOW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严道医声</cp:lastModifiedBy>
  <cp:revision>172</cp:revision>
  <dcterms:created xsi:type="dcterms:W3CDTF">2019-06-19T02:08:00Z</dcterms:created>
  <dcterms:modified xsi:type="dcterms:W3CDTF">2022-05-24T09:57:32Z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34B9BC51C6E74AB68CF01D273A066E2C</vt:lpwstr>
  </property>
</Properties>
</file>