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59" r:id="rId6"/>
    <p:sldId id="258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2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1280795"/>
            <a:ext cx="10515600" cy="1061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2411095"/>
            <a:ext cx="10515600" cy="3796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57960" y="1693228"/>
            <a:ext cx="9144000" cy="2387600"/>
          </a:xfrm>
        </p:spPr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57960" y="4172903"/>
            <a:ext cx="9144000" cy="1655762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08685"/>
            <a:ext cx="10515600" cy="1230630"/>
          </a:xfrm>
        </p:spPr>
        <p:txBody>
          <a:bodyPr>
            <a:normAutofit/>
          </a:bodyPr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218055"/>
            <a:ext cx="10515600" cy="4342130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365375"/>
            <a:ext cx="10515600" cy="1293495"/>
          </a:xfrm>
        </p:spPr>
        <p:txBody>
          <a:bodyPr/>
          <a:p>
            <a:pPr algn="ctr"/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THANKS</a:t>
            </a:r>
            <a:endParaRPr lang="en-US" altLang="zh-CN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zhlMDcyYTU5MDU5YzRmOTcwMTNhMmE0NGZhNTRiZW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WPS 演示</Application>
  <PresentationFormat>宽屏</PresentationFormat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小熊</cp:lastModifiedBy>
  <cp:revision>10</cp:revision>
  <dcterms:created xsi:type="dcterms:W3CDTF">2021-12-24T13:00:00Z</dcterms:created>
  <dcterms:modified xsi:type="dcterms:W3CDTF">2022-07-28T01:31:19Z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DC8A1CCA43F648518F59FD2C6A0FDE90</vt:lpwstr>
  </property>
  <property fmtid="{D5CDD505-2E9C-101B-9397-08002B2CF9AE}" pid="3" name="KSOProductBuildVer">
    <vt:lpwstr>2052-11.1.0.11875</vt:lpwstr>
  </property>
</Properties>
</file>