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746423"/>
            <a:ext cx="9144000" cy="184592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84418"/>
            <a:ext cx="9144000" cy="103586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705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4626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955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88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160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512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668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60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49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15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AEA0-F1FC-4AAF-AA18-B968480AFD99}" type="datetimeFigureOut">
              <a:rPr lang="zh-CN" altLang="en-US" smtClean="0"/>
              <a:t>2022/8/30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800B-9802-4B12-ABA1-9864C6C79D0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8812494" y="291967"/>
            <a:ext cx="3042926" cy="589479"/>
            <a:chOff x="4037542" y="423775"/>
            <a:chExt cx="3042926" cy="589479"/>
          </a:xfrm>
        </p:grpSpPr>
        <p:pic>
          <p:nvPicPr>
            <p:cNvPr id="7" name="图片 6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9356" y="423775"/>
              <a:ext cx="517592" cy="589479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8624" y="423775"/>
              <a:ext cx="589479" cy="589479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201" y="472525"/>
              <a:ext cx="492267" cy="512322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7542" y="423775"/>
              <a:ext cx="569829" cy="589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4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882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70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6</cp:revision>
  <dcterms:created xsi:type="dcterms:W3CDTF">2022-08-30T01:36:26Z</dcterms:created>
  <dcterms:modified xsi:type="dcterms:W3CDTF">2022-08-30T02:50:30Z</dcterms:modified>
</cp:coreProperties>
</file>