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9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280795"/>
            <a:ext cx="10515600" cy="106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411095"/>
            <a:ext cx="10515600" cy="379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435" y="92075"/>
            <a:ext cx="10515600" cy="776605"/>
          </a:xfrm>
        </p:spPr>
        <p:txBody>
          <a:bodyPr/>
          <a:p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10210" y="1200785"/>
            <a:ext cx="11333480" cy="490220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177800"/>
            <a:ext cx="11276330" cy="1061085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60" y="1355725"/>
            <a:ext cx="11276330" cy="491807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65375"/>
            <a:ext cx="10515600" cy="1293495"/>
          </a:xfrm>
        </p:spPr>
        <p:txBody>
          <a:bodyPr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hlMDcyYTU5MDU5YzRmOTcwMTNhMmE0NGZhNTRiZW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陌上花开</cp:lastModifiedBy>
  <cp:revision>15</cp:revision>
  <dcterms:created xsi:type="dcterms:W3CDTF">2021-12-24T13:00:00Z</dcterms:created>
  <dcterms:modified xsi:type="dcterms:W3CDTF">2022-09-01T02:52:43Z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35848272435E455ABFE1A9B31C77E5E3</vt:lpwstr>
  </property>
  <property fmtid="{D5CDD505-2E9C-101B-9397-08002B2CF9AE}" pid="3" name="KSOProductBuildVer">
    <vt:lpwstr>2052-11.1.0.12353</vt:lpwstr>
  </property>
</Properties>
</file>