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1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D0F464-4B24-6748-A07E-33DD6A957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9B199F5-89D3-B447-A868-FE31F036B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17" y="2563008"/>
            <a:ext cx="9610165" cy="10545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C1EFDA-9BF9-8F48-BA8C-6B0D6D84A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966"/>
            <a:ext cx="9144000" cy="14388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6A3AC-D701-6D45-A30E-562617BA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4B8A1-2959-4742-BA4A-87ED722B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83099A-0372-A942-8351-2ED33AD5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37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CE88A-7EA8-A74C-88CA-6E1FFF0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49D5CD-97D2-B24E-B16A-4A08FE3B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25221-6D39-5A45-81A8-CB00689E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AA924-BF78-7B4E-95E9-B2AE3A14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2766EB-CA36-2A4C-AD81-5DE5C88C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3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1DAE5F-5FE9-E44A-8D36-33041557E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F47585-9A78-F445-930A-4ACF6A789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AF72C7-5C10-3C4D-984B-B563DFB2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233C8D-1C61-B544-AF83-8D4F9063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2A917D-30C6-E14D-ADDC-4E4536F2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74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19BC1-3DA8-E540-AD47-EEAFB948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236033"/>
            <a:ext cx="10515600" cy="7321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049660-3044-814A-9FFE-0E142C0B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13" y="1344706"/>
            <a:ext cx="11069619" cy="4832257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5EE36F-37F6-3846-B392-36BA4467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4593C-64E4-6A49-AD1D-FD50E0AB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2D0309-5566-344B-83A8-C7559C15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23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6E1B5-3BC1-4F44-8C7B-E8B9B769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B99802-7301-0341-B186-479734CB1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0A8DC-769D-E74A-8A56-248D7A3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82F1E4-3457-8C4B-8801-BD38FEFA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C7983F-E3C3-4B4F-A1BB-8142184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454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0E009-EDE1-AB43-95F2-0FAF5A8F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7C626-5C15-7145-B2DE-7977BE549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FA9D46-A76E-384D-8F83-F0D24F352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E7B7C1-6F59-F048-BE65-135D0F36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C17DD6-0BC6-2447-9885-BD6E435B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778603-D91A-3B48-A2F3-D92EA67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268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417B3-345C-7A41-A9E0-193A064F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81AE8E-79CA-324F-968F-77CA1E28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8B1235-E601-564F-8A18-11FEBCDC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A58B2E-7D15-0A4A-B8D3-CA75BA267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A3725-C339-CA42-8E0B-8646AE56A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D5765E-32F1-8743-B0BA-7CF2F019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BE0901-2281-454B-B7C4-875BA46E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1953C4-E531-FF43-B2DF-A989DA41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206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44DED-9FD4-D843-9CED-40CD9227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0D94FA-CBCB-3D44-979D-189A848A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9C4DDC-30A2-294E-B974-B1A4E613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A41EF2-06E9-6B4E-BB10-687F8363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923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FD40D6-4369-ED41-96AE-D6721629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33D98D-3D07-A045-AB12-6564E299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02E641-D1C7-DB4C-87CA-08E881C5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81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59BC2-3265-8446-BB4A-3BD02C3E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92DC73-C74F-914D-B45A-E7D48A6B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97217C-8CE4-2E45-BE9A-30419D99C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ACEC09-B9B6-BF44-8E13-C44F79F9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0A688C-FB4C-B148-A328-7DDBAA53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10E223-45E0-1E4D-980E-F4139C21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27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EB0EC-5384-174F-B90A-ED0336B1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FE9AB7-0C6A-E94D-98E7-4E5D3A832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60FC7F-1CD0-D243-8034-2AD0924BB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DBA617-944F-1143-9679-CBDBEFD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DF4057-C4AE-D441-A5DF-990BA7B1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205A23-8E61-174A-A879-026178C1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79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FB730D0-59BE-BF4B-B4FF-2B0B093AAB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579B6F-D3D1-5E4B-82C8-B9E5EF2E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30D070-6ABF-6E44-84A7-45D229BA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3E3F9D-2B6B-7F43-85A9-393BA4B1C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1373-43B9-9C40-8E7B-52E71461FC5B}" type="datetimeFigureOut">
              <a:rPr kumimoji="1" lang="zh-CN" altLang="en-US" smtClean="0"/>
              <a:t>2022/10/21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8804E3-8073-3C4C-9B4C-C4EE20F38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8DA074-E984-1740-BDB8-CA69667DD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325F-AABD-8344-AB2C-80E4A2BFC3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81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8803C-3009-EA4C-A9A6-8FC991022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488AEE-60CB-2A44-A781-A9DFEEB07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785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0A3C19-6255-AA42-80E3-F4D55B5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9E386-EEAD-C046-8850-A44B5C03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873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Microsoft YaHei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睿</dc:creator>
  <cp:lastModifiedBy>李 睿</cp:lastModifiedBy>
  <cp:revision>1</cp:revision>
  <dcterms:created xsi:type="dcterms:W3CDTF">2022-10-21T07:16:22Z</dcterms:created>
  <dcterms:modified xsi:type="dcterms:W3CDTF">2022-10-21T07:23:35Z</dcterms:modified>
</cp:coreProperties>
</file>