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19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B7B8411D-3D93-FA40-8CE3-69485706D6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0959"/>
            <a:ext cx="7772400" cy="90900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78396"/>
            <a:ext cx="6858000" cy="125476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1373-43B9-9C40-8E7B-52E71461FC5B}" type="datetimeFigureOut">
              <a:rPr kumimoji="1" lang="zh-CN" altLang="en-US" smtClean="0"/>
              <a:t>2022/10/28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325F-AABD-8344-AB2C-80E4A2BFC3A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62076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1373-43B9-9C40-8E7B-52E71461FC5B}" type="datetimeFigureOut">
              <a:rPr kumimoji="1" lang="zh-CN" altLang="en-US" smtClean="0"/>
              <a:t>2022/10/28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325F-AABD-8344-AB2C-80E4A2BFC3A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7884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1373-43B9-9C40-8E7B-52E71461FC5B}" type="datetimeFigureOut">
              <a:rPr kumimoji="1" lang="zh-CN" altLang="en-US" smtClean="0"/>
              <a:t>2022/10/28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325F-AABD-8344-AB2C-80E4A2BFC3A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8688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10640"/>
            <a:ext cx="7886700" cy="4866323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1373-43B9-9C40-8E7B-52E71461FC5B}" type="datetimeFigureOut">
              <a:rPr kumimoji="1" lang="zh-CN" altLang="en-US" smtClean="0"/>
              <a:t>2022/10/28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325F-AABD-8344-AB2C-80E4A2BFC3A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3109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1373-43B9-9C40-8E7B-52E71461FC5B}" type="datetimeFigureOut">
              <a:rPr kumimoji="1" lang="zh-CN" altLang="en-US" smtClean="0"/>
              <a:t>2022/10/28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325F-AABD-8344-AB2C-80E4A2BFC3A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24822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1373-43B9-9C40-8E7B-52E71461FC5B}" type="datetimeFigureOut">
              <a:rPr kumimoji="1" lang="zh-CN" altLang="en-US" smtClean="0"/>
              <a:t>2022/10/28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325F-AABD-8344-AB2C-80E4A2BFC3A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1190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1373-43B9-9C40-8E7B-52E71461FC5B}" type="datetimeFigureOut">
              <a:rPr kumimoji="1" lang="zh-CN" altLang="en-US" smtClean="0"/>
              <a:t>2022/10/28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325F-AABD-8344-AB2C-80E4A2BFC3A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59375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1373-43B9-9C40-8E7B-52E71461FC5B}" type="datetimeFigureOut">
              <a:rPr kumimoji="1" lang="zh-CN" altLang="en-US" smtClean="0"/>
              <a:t>2022/10/28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325F-AABD-8344-AB2C-80E4A2BFC3A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0045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1373-43B9-9C40-8E7B-52E71461FC5B}" type="datetimeFigureOut">
              <a:rPr kumimoji="1" lang="zh-CN" altLang="en-US" smtClean="0"/>
              <a:t>2022/10/28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325F-AABD-8344-AB2C-80E4A2BFC3A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1623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1373-43B9-9C40-8E7B-52E71461FC5B}" type="datetimeFigureOut">
              <a:rPr kumimoji="1" lang="zh-CN" altLang="en-US" smtClean="0"/>
              <a:t>2022/10/28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325F-AABD-8344-AB2C-80E4A2BFC3A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44434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1373-43B9-9C40-8E7B-52E71461FC5B}" type="datetimeFigureOut">
              <a:rPr kumimoji="1" lang="zh-CN" altLang="en-US" smtClean="0"/>
              <a:t>2022/10/28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325F-AABD-8344-AB2C-80E4A2BFC3A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82055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5E053B0A-9D53-5941-B1F0-481B4423D0B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3690" y="222887"/>
            <a:ext cx="7886700" cy="6102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21373-43B9-9C40-8E7B-52E71461FC5B}" type="datetimeFigureOut">
              <a:rPr kumimoji="1" lang="zh-CN" altLang="en-US" smtClean="0"/>
              <a:t>2022/10/28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325F-AABD-8344-AB2C-80E4A2BFC3A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259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bg1"/>
          </a:solidFill>
          <a:latin typeface="Microsoft YaHei" panose="020B0503020204020204" pitchFamily="34" charset="-122"/>
          <a:ea typeface="Microsoft YaHei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98803C-3009-EA4C-A9A6-8FC9910228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F488AEE-60CB-2A44-A781-A9DFEEB072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720012"/>
            <a:ext cx="6858000" cy="1254760"/>
          </a:xfrm>
        </p:spPr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57852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0A3C19-6255-AA42-80E3-F4D55B55D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A39E386-EEAD-C046-8850-A44B5C030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08730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0</Words>
  <Application>Microsoft Macintosh PowerPoint</Application>
  <PresentationFormat>全屏显示(4:3)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Microsoft YaHei</vt:lpstr>
      <vt:lpstr>Arial</vt:lpstr>
      <vt:lpstr>Calibri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 睿</dc:creator>
  <cp:lastModifiedBy>李 睿</cp:lastModifiedBy>
  <cp:revision>2</cp:revision>
  <dcterms:created xsi:type="dcterms:W3CDTF">2022-10-21T07:16:22Z</dcterms:created>
  <dcterms:modified xsi:type="dcterms:W3CDTF">2022-10-27T16:14:01Z</dcterms:modified>
</cp:coreProperties>
</file>