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1" r:id="rId3"/>
    <p:sldId id="259" r:id="rId4"/>
    <p:sldId id="258" r:id="rId5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A2A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gs" Target="tags/tag1.xml"/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1280795"/>
            <a:ext cx="10515600" cy="10610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2411095"/>
            <a:ext cx="10515600" cy="37960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9" name="内容占位符 8"/>
          <p:cNvSpPr>
            <a:spLocks noGrp="1"/>
          </p:cNvSpPr>
          <p:nvPr>
            <p:ph idx="1"/>
          </p:nvPr>
        </p:nvSpPr>
        <p:spPr>
          <a:xfrm>
            <a:off x="410210" y="1200785"/>
            <a:ext cx="11333480" cy="4902200"/>
          </a:xfrm>
        </p:spPr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360" y="177800"/>
            <a:ext cx="11276330" cy="1061085"/>
          </a:xfrm>
        </p:spPr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360" y="1355725"/>
            <a:ext cx="11276330" cy="4918075"/>
          </a:xfrm>
        </p:spPr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822575"/>
            <a:ext cx="10515600" cy="1293495"/>
          </a:xfrm>
        </p:spPr>
        <p:txBody>
          <a:bodyPr>
            <a:noAutofit/>
          </a:bodyPr>
          <a:p>
            <a:pPr algn="ctr"/>
            <a:r>
              <a:rPr lang="en-US" altLang="zh-CN" sz="9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THANKS</a:t>
            </a:r>
            <a:endParaRPr lang="en-US" altLang="zh-CN" sz="9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MGZhODc3MWMyOGVkM2E0ODlhYmU4Yzc1OGY1N2JlOWMifQ=="/>
  <p:tag name="KSO_WPP_MARK_KEY" val="afd33d08-3f79-4fb7-a560-b5ba53aa46db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WPS 演示</Application>
  <PresentationFormat>宽屏</PresentationFormat>
  <Paragraphs>2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0" baseType="lpstr">
      <vt:lpstr>Arial</vt:lpstr>
      <vt:lpstr>宋体</vt:lpstr>
      <vt:lpstr>Wingdings</vt:lpstr>
      <vt:lpstr>微软雅黑</vt:lpstr>
      <vt:lpstr>Calibri</vt:lpstr>
      <vt:lpstr>Arial Unicode MS</vt:lpstr>
      <vt:lpstr>Office 主题</vt:lpstr>
      <vt:lpstr>PowerPoint 演示文稿</vt:lpstr>
      <vt:lpstr>PowerPoint 演示文稿</vt:lpstr>
      <vt:lpstr>THANKS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asus</dc:creator>
  <cp:lastModifiedBy>A   . 阿冰</cp:lastModifiedBy>
  <cp:revision>26</cp:revision>
  <dcterms:created xsi:type="dcterms:W3CDTF">2021-12-24T13:00:00Z</dcterms:created>
  <dcterms:modified xsi:type="dcterms:W3CDTF">2023-06-08T08:39:52Z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DC8A1CCA43F648518F59FD2C6A0FDE90</vt:lpwstr>
  </property>
  <property fmtid="{D5CDD505-2E9C-101B-9397-08002B2CF9AE}" pid="3" name="KSOProductBuildVer">
    <vt:lpwstr>2052-11.1.0.14309</vt:lpwstr>
  </property>
</Properties>
</file>