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6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06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8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1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59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78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6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6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25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30D-6BA1-4582-B958-00A736E842D9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02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7209B17-244A-B56E-81FF-AEC6B2F90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9" y="0"/>
            <a:ext cx="12198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54B2B7C8-8841-83E0-BA7A-6CE66D4CD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9" y="0"/>
            <a:ext cx="121984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7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wen tao</cp:lastModifiedBy>
  <cp:revision>5</cp:revision>
  <dcterms:created xsi:type="dcterms:W3CDTF">2022-05-12T03:05:12Z</dcterms:created>
  <dcterms:modified xsi:type="dcterms:W3CDTF">2024-04-08T05:19:50Z</dcterms:modified>
</cp:coreProperties>
</file>