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2015" y="2529840"/>
            <a:ext cx="10515600" cy="1325563"/>
          </a:xfrm>
        </p:spPr>
        <p:txBody>
          <a:bodyPr/>
          <a:p>
            <a:pPr algn="ctr"/>
            <a:r>
              <a:rPr lang="en-US" altLang="zh-CN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</a:t>
            </a:r>
            <a:endParaRPr lang="en-US" altLang="zh-CN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2UzYzhmOGU4ZWI3ODUxZDdjNThiOWU3MDkzM2ExYmE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细嗅蔷薇</cp:lastModifiedBy>
  <cp:revision>4</cp:revision>
  <dcterms:created xsi:type="dcterms:W3CDTF">2023-08-09T12:44:00Z</dcterms:created>
  <dcterms:modified xsi:type="dcterms:W3CDTF">2024-06-12T05:05:31Z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