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74"/>
  </p:normalViewPr>
  <p:slideViewPr>
    <p:cSldViewPr snapToGrid="0">
      <p:cViewPr varScale="1">
        <p:scale>
          <a:sx n="165" d="100"/>
          <a:sy n="165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16AA-2EAD-D349-9489-F1A312AC1D84}" type="datetimeFigureOut">
              <a:rPr kumimoji="1" lang="zh-CN" altLang="en-US" smtClean="0"/>
              <a:t>2021/12/20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43AA-45A2-F044-9693-31EC24533D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64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5E331D1-D1DE-F643-B373-7366A2D08EBD}"/>
              </a:ext>
            </a:extLst>
          </p:cNvPr>
          <p:cNvSpPr/>
          <p:nvPr userDrawn="1"/>
        </p:nvSpPr>
        <p:spPr>
          <a:xfrm>
            <a:off x="0" y="1182855"/>
            <a:ext cx="9144000" cy="17907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82855"/>
            <a:ext cx="9144000" cy="15893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2022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09256"/>
            <a:ext cx="9144000" cy="63409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</a:p>
        </p:txBody>
      </p:sp>
    </p:spTree>
    <p:extLst>
      <p:ext uri="{BB962C8B-B14F-4D97-AF65-F5344CB8AC3E}">
        <p14:creationId xmlns:p14="http://schemas.microsoft.com/office/powerpoint/2010/main" val="106919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2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079" y="471713"/>
            <a:ext cx="5525407" cy="464457"/>
          </a:xfrm>
        </p:spPr>
        <p:txBody>
          <a:bodyPr/>
          <a:lstStyle>
            <a:lvl1pPr>
              <a:defRPr b="1">
                <a:solidFill>
                  <a:srgbClr val="FFE26F"/>
                </a:solidFill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078" y="1049903"/>
            <a:ext cx="8638721" cy="3507583"/>
          </a:xfrm>
        </p:spPr>
        <p:txBody>
          <a:bodyPr/>
          <a:lstStyle>
            <a:lvl1pPr>
              <a:defRPr>
                <a:solidFill>
                  <a:srgbClr val="FFE26F"/>
                </a:solidFill>
              </a:defRPr>
            </a:lvl1pPr>
            <a:lvl2pPr>
              <a:defRPr/>
            </a:lvl2pPr>
          </a:lstStyle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</a:p>
          <a:p>
            <a:pPr marL="214313" indent="-214313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10152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5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6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8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2022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0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FFE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600" dirty="0">
              <a:solidFill>
                <a:srgbClr val="FFE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FFE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</a:p>
          <a:p>
            <a:pPr marL="214313" indent="-214313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</a:p>
          <a:p>
            <a:pPr marL="214313" indent="-214313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5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66</Words>
  <Application>Microsoft Macintosh PowerPoint</Application>
  <PresentationFormat>全屏显示(16:9)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Office 主题​​</vt:lpstr>
      <vt:lpstr>China Valve(Hangzhou) 2022 Title 45 pt Bold Arial </vt:lpstr>
      <vt:lpstr>Text Slide – Titles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杨丹丹</dc:creator>
  <cp:lastModifiedBy>Microsoft Office User</cp:lastModifiedBy>
  <cp:revision>35</cp:revision>
  <dcterms:created xsi:type="dcterms:W3CDTF">2017-02-24T03:42:42Z</dcterms:created>
  <dcterms:modified xsi:type="dcterms:W3CDTF">2021-12-20T04:05:52Z</dcterms:modified>
</cp:coreProperties>
</file>