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258" r:id="rId2"/>
    <p:sldId id="259" r:id="rId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/>
    <p:restoredTop sz="94674"/>
  </p:normalViewPr>
  <p:slideViewPr>
    <p:cSldViewPr snapToGrid="0">
      <p:cViewPr varScale="1">
        <p:scale>
          <a:sx n="165" d="100"/>
          <a:sy n="165" d="100"/>
        </p:scale>
        <p:origin x="12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38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B16AA-2EAD-D349-9489-F1A312AC1D84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zh-CN" altLang="en-US"/>
              <a:t>编辑母版文本样式
第二级
第三级
第四级
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343AA-45A2-F044-9693-31EC24533DA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642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4CF6AAF6-73B1-0B4F-A8C1-F5B6E80F269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841772"/>
            <a:ext cx="9144000" cy="17907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  <a:t>China Valve(Hangzhou) 2022</a:t>
            </a:r>
            <a:b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  <a:t>Title 45 </a:t>
            </a:r>
            <a:r>
              <a:rPr lang="en-US" altLang="zh-CN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  <a:t> Bold Arial </a:t>
            </a:r>
            <a:endParaRPr lang="en-US" dirty="0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0C71FCE3-13FC-3A4A-A238-09916069D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931886"/>
            <a:ext cx="9144000" cy="1011464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accent1">
                    <a:lumMod val="50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algn="ctr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Subtitle 18 </a:t>
            </a:r>
            <a:r>
              <a:rPr lang="en-US" altLang="zh-CN" sz="1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Arial</a:t>
            </a:r>
          </a:p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49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109E1C-782B-E145-8EBC-D3DE8356D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B2B8379-AB39-CD48-9090-0CE5AF85A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DE3844-3A42-0D45-9BD4-B8A10A13B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28B49A-CCEF-B642-B3B9-04D8D8601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6C7B83D-2F04-BC40-B894-8AF22B998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5488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FAC0DF3-AD38-774F-A078-03BD4CA1D7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2335F92-4688-284F-BC90-A2FE054B7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9F91900-2338-A742-AC98-E5D2D521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C023B7C-DB7A-424A-ACD2-D13EABB37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496F22D-46C3-F848-89DC-A80D0B1F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56115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83276DD-3FFE-2F4E-A72E-22B2DAABC2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2079" y="240507"/>
            <a:ext cx="5525407" cy="62309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Text Slide – Titles</a:t>
            </a:r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B7D58BE2-EEA6-6F4E-9FD6-EDE83EF56C9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02078" y="1049903"/>
            <a:ext cx="8638721" cy="3304383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</a:lstStyle>
          <a:p>
            <a:pPr marL="214313" indent="-214313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text 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can be used as a highlight color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No text shadows on any text</a:t>
            </a:r>
          </a:p>
          <a:p>
            <a:pPr marL="214313" indent="-214313"/>
            <a:r>
              <a:rPr lang="en-US" altLang="zh-CN" sz="1800" i="1" dirty="0">
                <a:latin typeface="Arial" panose="020B0604020202020204" pitchFamily="34" charset="0"/>
                <a:cs typeface="Arial" panose="020B0604020202020204" pitchFamily="34" charset="0"/>
              </a:rPr>
              <a:t>Italics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are better to emphasize words rather than underline</a:t>
            </a:r>
          </a:p>
          <a:p>
            <a:pPr marL="214313" indent="-214313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Line spacing should be 1 Line with 0.3 before each paragraph</a:t>
            </a:r>
          </a:p>
          <a:p>
            <a:pPr marL="214313" indent="-214313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Set the slide transition to wipe right</a:t>
            </a:r>
          </a:p>
          <a:p>
            <a:pPr marL="214313" indent="-214313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Remove unnecessary animations</a:t>
            </a:r>
          </a:p>
        </p:txBody>
      </p:sp>
    </p:spTree>
    <p:extLst>
      <p:ext uri="{BB962C8B-B14F-4D97-AF65-F5344CB8AC3E}">
        <p14:creationId xmlns:p14="http://schemas.microsoft.com/office/powerpoint/2010/main" val="250008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EE18A8-DE4E-D84C-9273-AB5CEBC7A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186E874-041C-5E41-92A6-2481B2B0CA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F6B1F1-B5B2-F54B-A104-762A2413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D4384C4-3189-A940-97D7-C8115D1C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AFD793-3EA3-7F46-A0BD-7A532B0D5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5262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AF38E9-AB6A-B948-9011-4DD80257B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54A743-3B2E-3A4A-B452-AB33A39D85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2CD96F9-AEB7-8A44-8CFD-C5778D30B7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2EC11B-3C91-5248-8F50-C750E82C5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6D8CA53E-0C75-0747-AF0E-B226ABF83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86D248E-F557-8A41-A196-3B663E5D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6687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2B073DE-B264-0143-812B-117316D5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9908701-DFD0-9242-B38E-FCA985132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5A541EE-6105-0340-819E-4B57410844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BD3548F-6A84-9F47-9124-D3C32C052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FC499C1-FFBD-CF41-8728-844CFE9F3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DBF984B-1968-3F45-9ACA-C77F9D22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C8205EB-B2F9-ED47-A297-AF4555EF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57DF4B2-DA34-7C4B-9852-0424C9DA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8258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18BA99-7A56-5044-B425-3B1E0ADB7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A77E6D-40D8-2B40-B77D-D30C01517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FC63060-12C2-654F-A2CD-852FBD7F4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55A9C49-1272-7447-AFA7-DCCE7231EC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6144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EDD17CA-7BB5-F449-81B9-7C002FFE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87DB5FA-62C6-3C41-B636-E73B0CC2D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12748D4-8FC1-A041-86B7-FA9CA2889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53683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B54D62-10EF-7448-AED9-899A7C73D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44809C0-8318-BA48-A2EE-7F976A00B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2C12970-CF26-E549-8084-E9E3ACF887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6E04D5D-6965-D54B-B294-1B48E5655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27A85C8-6DBC-904D-8AD8-11409EA67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A3EC67-0CE5-E64C-8B33-DC573364C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1883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1737639-29BF-7546-A174-69E87CBA3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4B292731-23A8-E442-971B-CBDF290726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E335A16-BBB4-D447-A02B-4FF8EA38F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747909-7853-F74C-9C84-A2B1B162A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137DFC-3DB0-4848-921B-6061AD13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EEDF43D-036B-5B42-9899-41520F7EA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224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1BA5045-8DB7-E545-84B4-69F652A5E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E5EDB21-CA25-3446-8CBE-D6E4B4471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60A374-42A6-BF4B-AB81-34ECD0ECB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39BC-D24E-7A45-80D1-1F136E3C38A9}" type="datetimeFigureOut">
              <a:rPr kumimoji="1" lang="zh-CN" altLang="en-US" smtClean="0"/>
              <a:t>2021/12/20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3E62F8-1755-3D4B-B8CA-01E3A4FFC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30447B5-2678-0642-ACDF-97986F6755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C08E1-0F84-F144-8666-34613A42C5FC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30673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EF4477F1-916B-9542-9132-8182A816CA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  <a:t>China Valve(Hangzhou) 2022</a:t>
            </a:r>
            <a:b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  <a:t>Title 45 </a:t>
            </a:r>
            <a:r>
              <a:rPr lang="en-US" altLang="zh-CN" sz="4500" b="1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4500" b="1" dirty="0">
                <a:latin typeface="Arial" panose="020B0604020202020204" pitchFamily="34" charset="0"/>
                <a:cs typeface="Arial" panose="020B0604020202020204" pitchFamily="34" charset="0"/>
              </a:rPr>
              <a:t> Bold Arial </a:t>
            </a:r>
            <a:endParaRPr lang="zh-CN" altLang="en-US" sz="4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副标题 2">
            <a:extLst>
              <a:ext uri="{FF2B5EF4-FFF2-40B4-BE49-F238E27FC236}">
                <a16:creationId xmlns:a16="http://schemas.microsoft.com/office/drawing/2014/main" id="{247A0E96-A188-C744-B047-8243FE9639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endParaRPr lang="en-US" altLang="zh-CN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Subtitle 18 </a:t>
            </a:r>
            <a:r>
              <a:rPr lang="en-US" altLang="zh-CN" sz="1800" dirty="0" err="1">
                <a:latin typeface="Arial" panose="020B0604020202020204" pitchFamily="34" charset="0"/>
                <a:cs typeface="Arial" panose="020B0604020202020204" pitchFamily="34" charset="0"/>
              </a:rPr>
              <a:t>pt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Arial</a:t>
            </a:r>
          </a:p>
          <a:p>
            <a:pPr algn="ctr"/>
            <a:endParaRPr lang="zh-CN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40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8CEABA97-1E5D-334E-9F8A-A9E91824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cs typeface="Arial" panose="020B0604020202020204" pitchFamily="34" charset="0"/>
              </a:rPr>
              <a:t>Text Slide – Titles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45683565-C2D1-364F-A797-ED483734F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14313" indent="-214313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text 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can be used as a highlight color</a:t>
            </a:r>
          </a:p>
          <a:p>
            <a:pPr lvl="1"/>
            <a:r>
              <a:rPr lang="en-US" altLang="zh-CN" sz="1600" dirty="0">
                <a:latin typeface="Arial" panose="020B0604020202020204" pitchFamily="34" charset="0"/>
                <a:cs typeface="Arial" panose="020B0604020202020204" pitchFamily="34" charset="0"/>
              </a:rPr>
              <a:t>No text shadows on any text</a:t>
            </a:r>
          </a:p>
          <a:p>
            <a:pPr marL="214313" indent="-214313"/>
            <a:r>
              <a:rPr lang="en-US" altLang="zh-CN" sz="1800" i="1" dirty="0">
                <a:latin typeface="Arial" panose="020B0604020202020204" pitchFamily="34" charset="0"/>
                <a:cs typeface="Arial" panose="020B0604020202020204" pitchFamily="34" charset="0"/>
              </a:rPr>
              <a:t>Italics</a:t>
            </a:r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 are better to emphasize words rather than underline</a:t>
            </a:r>
          </a:p>
          <a:p>
            <a:pPr marL="214313" indent="-214313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Line spacing should be 1 Line with 0.3 before each paragraph</a:t>
            </a:r>
          </a:p>
          <a:p>
            <a:pPr marL="214313" indent="-214313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Set the slide transition to wipe right</a:t>
            </a:r>
          </a:p>
          <a:p>
            <a:pPr marL="214313" indent="-214313"/>
            <a:r>
              <a:rPr lang="en-US" altLang="zh-CN" sz="1800" dirty="0">
                <a:latin typeface="Arial" panose="020B0604020202020204" pitchFamily="34" charset="0"/>
                <a:cs typeface="Arial" panose="020B0604020202020204" pitchFamily="34" charset="0"/>
              </a:rPr>
              <a:t>Remove unnecessary animations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258265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66</Words>
  <Application>Microsoft Macintosh PowerPoint</Application>
  <PresentationFormat>全屏显示(16:9)</PresentationFormat>
  <Paragraphs>10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自定义设计方案</vt:lpstr>
      <vt:lpstr>China Valve(Hangzhou) 2022 Title 45 pt Bold Arial </vt:lpstr>
      <vt:lpstr>Text Slide – Titles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杨丹丹</dc:creator>
  <cp:lastModifiedBy>Microsoft Office User</cp:lastModifiedBy>
  <cp:revision>35</cp:revision>
  <dcterms:created xsi:type="dcterms:W3CDTF">2017-02-24T03:42:42Z</dcterms:created>
  <dcterms:modified xsi:type="dcterms:W3CDTF">2021-12-20T04:06:47Z</dcterms:modified>
</cp:coreProperties>
</file>